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Garamond" panose="02020404030301010803" pitchFamily="18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cXRAQBalPreyixCqxx4U2lKv6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65be240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665be240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3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Google Shape;18;p13" descr="HD-PanelTitle-V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13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1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1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" name="Google Shape;27;p13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輔助字幕)">
  <p:cSld name="全景圖片 (含輔助字幕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>
            <a:spLocks noGrp="1"/>
          </p:cNvSpPr>
          <p:nvPr>
            <p:ph type="pic" idx="2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5" name="Google Shape;105;p24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" name="Google Shape;113;p25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5" name="Google Shape;115;p25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" name="Google Shape;129;p27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31" name="Google Shape;131;p27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2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9" name="Google Shape;139;p28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46" name="Google Shape;146;p2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1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0" name="Google Shape;40;p1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7" name="Google Shape;47;p1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54" name="Google Shape;54;p17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2" name="Google Shape;62;p1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3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4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72" name="Google Shape;72;p1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7" name="Google Shape;7;p12" descr="HD-PanelContent-V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;p1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zh-TW"/>
              <a:t>小專題發表</a:t>
            </a:r>
            <a:br>
              <a:rPr lang="zh-TW"/>
            </a:br>
            <a:r>
              <a:rPr lang="zh-TW" sz="4400"/>
              <a:t>食譜筆記</a:t>
            </a:r>
            <a:endParaRPr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zh-TW"/>
              <a:t>製作者：蕭莉蓉</a:t>
            </a:r>
            <a:endParaRPr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zh-TW"/>
              <a:t>報告日期：2022.10.14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未來方向</a:t>
            </a:r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加入資料庫與後端，能夠記錄資料，成為能實際使用的網站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完整新增與修改功能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與人分享網站，加入會員登入系統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65be240d6_0_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301" name="Google Shape;301;g1665be240d6_0_5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Pngtree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Pexels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Jamie Oliver YouTube channel</a:t>
            </a:r>
            <a:endParaRPr/>
          </a:p>
          <a:p>
            <a:pPr marL="285750" lvl="0" indent="-241934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Gordon Ramsay YouTube channel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zh-TW"/>
              <a:t>愛料理- 260,000 道食譜，每天都有新食譜！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The End</a:t>
            </a:r>
            <a:endParaRPr/>
          </a:p>
        </p:txBody>
      </p:sp>
      <p:sp>
        <p:nvSpPr>
          <p:cNvPr id="307" name="Google Shape;307;p11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zh-TW"/>
              <a:t>Thank you 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1959773" y="2143790"/>
            <a:ext cx="7094572" cy="3809027"/>
          </a:xfrm>
          <a:prstGeom prst="cloudCallout">
            <a:avLst>
              <a:gd name="adj1" fmla="val 54641"/>
              <a:gd name="adj2" fmla="val 33735"/>
            </a:avLst>
          </a:prstGeom>
          <a:solidFill>
            <a:srgbClr val="F4F7FA"/>
          </a:solidFill>
          <a:ln w="158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8" name="Google Shape;158;p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題目發想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 rot="881022">
            <a:off x="2535508" y="2877347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與朋友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的聊天話題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 rot="870401">
            <a:off x="7623658" y="3872022"/>
            <a:ext cx="23724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生活中的不便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 rot="-1167144">
            <a:off x="4638308" y="2723459"/>
            <a:ext cx="237249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非常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偶爾的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使用廚房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 rot="-1208200">
            <a:off x="2051942" y="3740272"/>
            <a:ext cx="237249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上次料理的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筆記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在哪?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2"/>
          <p:cNvSpPr txBox="1"/>
          <p:nvPr/>
        </p:nvSpPr>
        <p:spPr>
          <a:xfrm rot="692267">
            <a:off x="3440575" y="4826743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廚房有哪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些用具?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2"/>
          <p:cNvSpPr txBox="1"/>
          <p:nvPr/>
        </p:nvSpPr>
        <p:spPr>
          <a:xfrm rot="-855326">
            <a:off x="5214349" y="4074460"/>
            <a:ext cx="27349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是否有需要買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新的用具?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5" name="Google Shape;165;p2"/>
          <p:cNvSpPr txBox="1"/>
          <p:nvPr/>
        </p:nvSpPr>
        <p:spPr>
          <a:xfrm rot="-2073809">
            <a:off x="6293615" y="2240756"/>
            <a:ext cx="22182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調味料還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能用嗎，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到期了?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6" name="Google Shape;166;p2"/>
          <p:cNvSpPr txBox="1"/>
          <p:nvPr/>
        </p:nvSpPr>
        <p:spPr>
          <a:xfrm rot="-2201769">
            <a:off x="6864949" y="4200175"/>
            <a:ext cx="23724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生活中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的問題</a:t>
            </a:r>
            <a:endParaRPr/>
          </a:p>
        </p:txBody>
      </p:sp>
      <p:sp>
        <p:nvSpPr>
          <p:cNvPr id="167" name="Google Shape;167;p2"/>
          <p:cNvSpPr txBox="1"/>
          <p:nvPr/>
        </p:nvSpPr>
        <p:spPr>
          <a:xfrm>
            <a:off x="9791886" y="4718374"/>
            <a:ext cx="1046205" cy="1077218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食譜</a:t>
            </a:r>
            <a:endParaRPr sz="32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筆記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時程規劃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2353962" y="3059668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時程規劃 → 網頁設計 → 蒐集素材 → 網站製作 → 影片簡報→專題發表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3229234" y="3445475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9/26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4457700" y="3445475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10/3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5686167" y="3446164"/>
            <a:ext cx="650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10/7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6914633" y="3445475"/>
            <a:ext cx="746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10/12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8143100" y="3445475"/>
            <a:ext cx="746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10/1</a:t>
            </a:r>
            <a:r>
              <a:rPr lang="en-US" altLang="zh-TW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9" name="Google Shape;179;p3" descr="時鐘 以實心填滿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701" y="421880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descr="調色盤 以實心填滿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3300" y="419100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 descr="放大鏡 以實心填滿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8489" y="4252097"/>
            <a:ext cx="718753" cy="7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 descr="網際網路 以實心填滿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8555" y="4227724"/>
            <a:ext cx="758568" cy="7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 descr="教室 以實心填滿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259" y="4191002"/>
            <a:ext cx="718753" cy="7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 descr="原子 以實心填滿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522" y="4254158"/>
            <a:ext cx="718753" cy="71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>
                <a:latin typeface="Garamond"/>
                <a:ea typeface="Garamond"/>
                <a:cs typeface="Garamond"/>
                <a:sym typeface="Garamond"/>
              </a:rPr>
              <a:t>網頁設計</a:t>
            </a:r>
            <a:endParaRPr/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0310" y="814954"/>
            <a:ext cx="2122183" cy="522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1038" y="3788405"/>
            <a:ext cx="1898525" cy="754619"/>
          </a:xfrm>
          <a:prstGeom prst="round2DiagRect">
            <a:avLst>
              <a:gd name="adj1" fmla="val 16667"/>
              <a:gd name="adj2" fmla="val 16375"/>
            </a:avLst>
          </a:prstGeom>
          <a:noFill/>
          <a:ln w="19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cxnSp>
        <p:nvCxnSpPr>
          <p:cNvPr id="192" name="Google Shape;192;p4"/>
          <p:cNvCxnSpPr/>
          <p:nvPr/>
        </p:nvCxnSpPr>
        <p:spPr>
          <a:xfrm>
            <a:off x="4817453" y="2556360"/>
            <a:ext cx="933300" cy="47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4"/>
          <p:cNvCxnSpPr/>
          <p:nvPr/>
        </p:nvCxnSpPr>
        <p:spPr>
          <a:xfrm>
            <a:off x="4580238" y="922638"/>
            <a:ext cx="1169700" cy="378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4" name="Google Shape;194;p4"/>
          <p:cNvSpPr txBox="1"/>
          <p:nvPr/>
        </p:nvSpPr>
        <p:spPr>
          <a:xfrm>
            <a:off x="5843042" y="1153297"/>
            <a:ext cx="125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快速</a:t>
            </a:r>
            <a:r>
              <a:rPr lang="zh-TW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搜尋</a:t>
            </a: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5819002" y="2880266"/>
            <a:ext cx="13241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用具、食品區</a:t>
            </a:r>
            <a:endParaRPr/>
          </a:p>
        </p:txBody>
      </p:sp>
      <p:cxnSp>
        <p:nvCxnSpPr>
          <p:cNvPr id="196" name="Google Shape;196;p4"/>
          <p:cNvCxnSpPr/>
          <p:nvPr/>
        </p:nvCxnSpPr>
        <p:spPr>
          <a:xfrm>
            <a:off x="5284099" y="1644019"/>
            <a:ext cx="1317000" cy="539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4"/>
          <p:cNvSpPr txBox="1"/>
          <p:nvPr/>
        </p:nvSpPr>
        <p:spPr>
          <a:xfrm>
            <a:off x="6671107" y="2008427"/>
            <a:ext cx="18908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一頁式，不想要一直切畫面，重新載入</a:t>
            </a:r>
            <a:endParaRPr/>
          </a:p>
        </p:txBody>
      </p:sp>
      <p:cxnSp>
        <p:nvCxnSpPr>
          <p:cNvPr id="198" name="Google Shape;198;p4"/>
          <p:cNvCxnSpPr/>
          <p:nvPr/>
        </p:nvCxnSpPr>
        <p:spPr>
          <a:xfrm flipH="1">
            <a:off x="2741201" y="1837037"/>
            <a:ext cx="960300" cy="345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" name="Google Shape;199;p4"/>
          <p:cNvSpPr txBox="1"/>
          <p:nvPr/>
        </p:nvSpPr>
        <p:spPr>
          <a:xfrm>
            <a:off x="1573426" y="2029137"/>
            <a:ext cx="1110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即期食品區</a:t>
            </a:r>
            <a:endParaRPr/>
          </a:p>
        </p:txBody>
      </p:sp>
      <p:cxnSp>
        <p:nvCxnSpPr>
          <p:cNvPr id="200" name="Google Shape;200;p4"/>
          <p:cNvCxnSpPr/>
          <p:nvPr/>
        </p:nvCxnSpPr>
        <p:spPr>
          <a:xfrm rot="10800000" flipH="1">
            <a:off x="5292727" y="5412378"/>
            <a:ext cx="1038600" cy="38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p4"/>
          <p:cNvSpPr txBox="1"/>
          <p:nvPr/>
        </p:nvSpPr>
        <p:spPr>
          <a:xfrm>
            <a:off x="6316307" y="5258370"/>
            <a:ext cx="13241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懸浮置頂按鈕</a:t>
            </a:r>
            <a:endParaRPr/>
          </a:p>
        </p:txBody>
      </p:sp>
      <p:cxnSp>
        <p:nvCxnSpPr>
          <p:cNvPr id="202" name="Google Shape;202;p4"/>
          <p:cNvCxnSpPr/>
          <p:nvPr/>
        </p:nvCxnSpPr>
        <p:spPr>
          <a:xfrm flipH="1">
            <a:off x="2347726" y="922639"/>
            <a:ext cx="1429500" cy="47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4"/>
          <p:cNvSpPr txBox="1"/>
          <p:nvPr/>
        </p:nvSpPr>
        <p:spPr>
          <a:xfrm>
            <a:off x="1237193" y="1136822"/>
            <a:ext cx="1110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連結可快速切換位置</a:t>
            </a:r>
            <a:endParaRPr/>
          </a:p>
        </p:txBody>
      </p:sp>
      <p:cxnSp>
        <p:nvCxnSpPr>
          <p:cNvPr id="204" name="Google Shape;204;p4"/>
          <p:cNvCxnSpPr/>
          <p:nvPr/>
        </p:nvCxnSpPr>
        <p:spPr>
          <a:xfrm flipH="1">
            <a:off x="2291628" y="3577745"/>
            <a:ext cx="1067700" cy="434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5" name="Google Shape;205;p4"/>
          <p:cNvSpPr txBox="1"/>
          <p:nvPr/>
        </p:nvSpPr>
        <p:spPr>
          <a:xfrm>
            <a:off x="891985" y="3857938"/>
            <a:ext cx="14402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厲害食譜幻燈片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1586485" y="5203968"/>
            <a:ext cx="11548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食譜筆記區</a:t>
            </a:r>
            <a:endParaRPr/>
          </a:p>
        </p:txBody>
      </p:sp>
      <p:cxnSp>
        <p:nvCxnSpPr>
          <p:cNvPr id="207" name="Google Shape;207;p4"/>
          <p:cNvCxnSpPr/>
          <p:nvPr/>
        </p:nvCxnSpPr>
        <p:spPr>
          <a:xfrm flipH="1">
            <a:off x="2687606" y="4854145"/>
            <a:ext cx="1067700" cy="434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程式與套件</a:t>
            </a:r>
            <a:endParaRPr/>
          </a:p>
        </p:txBody>
      </p:sp>
      <p:pic>
        <p:nvPicPr>
          <p:cNvPr id="213" name="Google Shape;213;p5" descr="iT 邦幫忙::一起幫忙解決難題，拯救IT 人的一天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428" y="1088306"/>
            <a:ext cx="2589553" cy="125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 descr="How to build a web app with Vue, Vuetify and Axios | by Anoob Bava |  JavaScript in Plain English"/>
          <p:cNvPicPr preferRelativeResize="0"/>
          <p:nvPr/>
        </p:nvPicPr>
        <p:blipFill rotWithShape="1">
          <a:blip r:embed="rId4">
            <a:alphaModFix/>
          </a:blip>
          <a:srcRect l="16013" r="18201"/>
          <a:stretch/>
        </p:blipFill>
        <p:spPr>
          <a:xfrm>
            <a:off x="1750089" y="2877167"/>
            <a:ext cx="2420219" cy="110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95665B-4C4A-4305-B8C7-C18B79E2E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02" y="4746995"/>
            <a:ext cx="1890895" cy="6905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B4A44A-15E0-46B2-8472-7C30BF77C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036" y="3980829"/>
            <a:ext cx="1723142" cy="4441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282A2B-8D1E-4753-A88D-2742D5A58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906" y="1973301"/>
            <a:ext cx="1650404" cy="8673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5B6935-CA37-40E6-85C3-17DB08147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705" y="4339013"/>
            <a:ext cx="2507165" cy="10985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F329C3-270A-4A74-8549-09894F214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691" y="846144"/>
            <a:ext cx="1723141" cy="1359097"/>
          </a:xfrm>
          <a:prstGeom prst="rect">
            <a:avLst/>
          </a:prstGeom>
        </p:spPr>
      </p:pic>
      <p:pic>
        <p:nvPicPr>
          <p:cNvPr id="1026" name="Picture 2" descr="Entity Framework (25 Videos &amp; Slides - 4 Hours 59 Minutes) - Pragim Tech">
            <a:extLst>
              <a:ext uri="{FF2B5EF4-FFF2-40B4-BE49-F238E27FC236}">
                <a16:creationId xmlns:a16="http://schemas.microsoft.com/office/drawing/2014/main" id="{BB331F52-22BA-4EAC-995F-B7CC810D6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5" y="2997688"/>
            <a:ext cx="1914167" cy="120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7606" y="869499"/>
            <a:ext cx="1415838" cy="8963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844" y="2153703"/>
            <a:ext cx="5560590" cy="26901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2" name="Google Shape;222;p6"/>
          <p:cNvCxnSpPr/>
          <p:nvPr/>
        </p:nvCxnSpPr>
        <p:spPr>
          <a:xfrm flipH="1">
            <a:off x="2099516" y="4440181"/>
            <a:ext cx="1021500" cy="80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3" name="Google Shape;223;p6"/>
          <p:cNvSpPr txBox="1"/>
          <p:nvPr/>
        </p:nvSpPr>
        <p:spPr>
          <a:xfrm>
            <a:off x="941543" y="5082341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Hover顯示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說明文字</a:t>
            </a:r>
            <a:endParaRPr/>
          </a:p>
        </p:txBody>
      </p:sp>
      <p:cxnSp>
        <p:nvCxnSpPr>
          <p:cNvPr id="224" name="Google Shape;224;p6"/>
          <p:cNvCxnSpPr/>
          <p:nvPr/>
        </p:nvCxnSpPr>
        <p:spPr>
          <a:xfrm rot="5400000">
            <a:off x="4012904" y="4528386"/>
            <a:ext cx="870000" cy="82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5" name="Google Shape;225;p6"/>
          <p:cNvSpPr txBox="1"/>
          <p:nvPr/>
        </p:nvSpPr>
        <p:spPr>
          <a:xfrm>
            <a:off x="2873881" y="5394863"/>
            <a:ext cx="16404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已過期固定顯示紅色說明文字</a:t>
            </a:r>
            <a:endParaRPr/>
          </a:p>
        </p:txBody>
      </p:sp>
      <p:cxnSp>
        <p:nvCxnSpPr>
          <p:cNvPr id="226" name="Google Shape;226;p6"/>
          <p:cNvCxnSpPr/>
          <p:nvPr/>
        </p:nvCxnSpPr>
        <p:spPr>
          <a:xfrm rot="-5400000">
            <a:off x="6086328" y="1829701"/>
            <a:ext cx="418500" cy="40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6"/>
          <p:cNvSpPr txBox="1"/>
          <p:nvPr/>
        </p:nvSpPr>
        <p:spPr>
          <a:xfrm>
            <a:off x="7003444" y="1148417"/>
            <a:ext cx="16404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快速收尋食譜</a:t>
            </a:r>
            <a:endParaRPr/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7444" y="4464306"/>
            <a:ext cx="2374515" cy="1015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 txBox="1"/>
          <p:nvPr/>
        </p:nvSpPr>
        <p:spPr>
          <a:xfrm>
            <a:off x="5969535" y="5540306"/>
            <a:ext cx="24424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點擊顯示資訊(修改/刪除)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230" name="Google Shape;230;p6"/>
          <p:cNvCxnSpPr/>
          <p:nvPr/>
        </p:nvCxnSpPr>
        <p:spPr>
          <a:xfrm>
            <a:off x="5587606" y="4464306"/>
            <a:ext cx="613800" cy="380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6"/>
          <p:cNvCxnSpPr/>
          <p:nvPr/>
        </p:nvCxnSpPr>
        <p:spPr>
          <a:xfrm rot="-5400000">
            <a:off x="3027226" y="1724780"/>
            <a:ext cx="583200" cy="54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32;p6"/>
          <p:cNvSpPr txBox="1"/>
          <p:nvPr/>
        </p:nvSpPr>
        <p:spPr>
          <a:xfrm>
            <a:off x="2954310" y="1054994"/>
            <a:ext cx="14158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連結可快速切換網頁位置</a:t>
            </a:r>
            <a:endParaRPr/>
          </a:p>
        </p:txBody>
      </p:sp>
      <p:cxnSp>
        <p:nvCxnSpPr>
          <p:cNvPr id="233" name="Google Shape;233;p6"/>
          <p:cNvCxnSpPr/>
          <p:nvPr/>
        </p:nvCxnSpPr>
        <p:spPr>
          <a:xfrm rot="5400000" flipH="1">
            <a:off x="1818378" y="1766246"/>
            <a:ext cx="1000200" cy="8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p6"/>
          <p:cNvSpPr txBox="1"/>
          <p:nvPr/>
        </p:nvSpPr>
        <p:spPr>
          <a:xfrm>
            <a:off x="1268496" y="1074292"/>
            <a:ext cx="14158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滾動視差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立體效果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638" y="1979885"/>
            <a:ext cx="6138625" cy="296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354" y="914202"/>
            <a:ext cx="2994526" cy="90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7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</a:t>
            </a:r>
            <a:endParaRPr/>
          </a:p>
        </p:txBody>
      </p:sp>
      <p:cxnSp>
        <p:nvCxnSpPr>
          <p:cNvPr id="242" name="Google Shape;242;p7"/>
          <p:cNvCxnSpPr/>
          <p:nvPr/>
        </p:nvCxnSpPr>
        <p:spPr>
          <a:xfrm>
            <a:off x="4714158" y="4801765"/>
            <a:ext cx="716700" cy="67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3" name="Google Shape;243;p7"/>
          <p:cNvSpPr txBox="1"/>
          <p:nvPr/>
        </p:nvSpPr>
        <p:spPr>
          <a:xfrm>
            <a:off x="5491606" y="5248506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錯位設計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區域區隔</a:t>
            </a:r>
            <a:endParaRPr/>
          </a:p>
        </p:txBody>
      </p:sp>
      <p:cxnSp>
        <p:nvCxnSpPr>
          <p:cNvPr id="244" name="Google Shape;244;p7"/>
          <p:cNvCxnSpPr/>
          <p:nvPr/>
        </p:nvCxnSpPr>
        <p:spPr>
          <a:xfrm rot="-5400000" flipH="1">
            <a:off x="7795363" y="4906655"/>
            <a:ext cx="403800" cy="280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245;p7"/>
          <p:cNvSpPr txBox="1"/>
          <p:nvPr/>
        </p:nvSpPr>
        <p:spPr>
          <a:xfrm>
            <a:off x="7266130" y="5329581"/>
            <a:ext cx="16404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懸浮置頂按鈕</a:t>
            </a:r>
            <a:endParaRPr/>
          </a:p>
        </p:txBody>
      </p:sp>
      <p:cxnSp>
        <p:nvCxnSpPr>
          <p:cNvPr id="246" name="Google Shape;246;p7"/>
          <p:cNvCxnSpPr/>
          <p:nvPr/>
        </p:nvCxnSpPr>
        <p:spPr>
          <a:xfrm rot="10800000">
            <a:off x="3959743" y="1653147"/>
            <a:ext cx="788400" cy="73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7"/>
          <p:cNvSpPr txBox="1"/>
          <p:nvPr/>
        </p:nvSpPr>
        <p:spPr>
          <a:xfrm>
            <a:off x="3959880" y="1014766"/>
            <a:ext cx="16404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厲害食譜幻燈片，連結到料理網站</a:t>
            </a: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297791" y="3485735"/>
            <a:ext cx="2634986" cy="3144422"/>
            <a:chOff x="242411" y="2381048"/>
            <a:chExt cx="2634986" cy="3144422"/>
          </a:xfrm>
        </p:grpSpPr>
        <p:pic>
          <p:nvPicPr>
            <p:cNvPr id="249" name="Google Shape;249;p7"/>
            <p:cNvPicPr preferRelativeResize="0"/>
            <p:nvPr/>
          </p:nvPicPr>
          <p:blipFill rotWithShape="1">
            <a:blip r:embed="rId5">
              <a:alphaModFix/>
            </a:blip>
            <a:srcRect b="16397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7"/>
            <p:cNvPicPr preferRelativeResize="0"/>
            <p:nvPr/>
          </p:nvPicPr>
          <p:blipFill rotWithShape="1">
            <a:blip r:embed="rId6">
              <a:alphaModFix/>
            </a:blip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1" name="Google Shape;251;p7"/>
          <p:cNvCxnSpPr/>
          <p:nvPr/>
        </p:nvCxnSpPr>
        <p:spPr>
          <a:xfrm flipH="1">
            <a:off x="2834475" y="4464304"/>
            <a:ext cx="2196000" cy="931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p7"/>
          <p:cNvSpPr txBox="1"/>
          <p:nvPr/>
        </p:nvSpPr>
        <p:spPr>
          <a:xfrm>
            <a:off x="3025549" y="5473540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點擊顯示資訊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(刪除)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877996" y="2879786"/>
            <a:ext cx="14745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步驟左右排列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讓畫面更活潑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網站介紹-RWD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3056800" y="1035308"/>
            <a:ext cx="1217565" cy="369332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項目排列</a:t>
            </a:r>
            <a:endParaRPr/>
          </a:p>
        </p:txBody>
      </p:sp>
      <p:pic>
        <p:nvPicPr>
          <p:cNvPr id="260" name="Google Shape;2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87" y="2088312"/>
            <a:ext cx="3671259" cy="17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2641" y="2088313"/>
            <a:ext cx="2287208" cy="17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0584" y="2976362"/>
            <a:ext cx="1414251" cy="10606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3" name="Google Shape;263;p8"/>
          <p:cNvCxnSpPr/>
          <p:nvPr/>
        </p:nvCxnSpPr>
        <p:spPr>
          <a:xfrm rot="-5400000" flipH="1">
            <a:off x="7326113" y="2245455"/>
            <a:ext cx="572100" cy="544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8"/>
          <p:cNvSpPr txBox="1"/>
          <p:nvPr/>
        </p:nvSpPr>
        <p:spPr>
          <a:xfrm>
            <a:off x="7451308" y="1914211"/>
            <a:ext cx="13107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按鈕彈出側邊隱藏菜單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4600386" y="2886086"/>
            <a:ext cx="396709" cy="1805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778" y="4271085"/>
            <a:ext cx="1413059" cy="160478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 txBox="1"/>
          <p:nvPr/>
        </p:nvSpPr>
        <p:spPr>
          <a:xfrm>
            <a:off x="1207853" y="39325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3個一行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rot="8429265">
            <a:off x="4661580" y="4142623"/>
            <a:ext cx="396709" cy="1805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5389351" y="1035308"/>
            <a:ext cx="1454430" cy="369332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超連結菜單</a:t>
            </a:r>
            <a:endParaRPr/>
          </a:p>
        </p:txBody>
      </p:sp>
      <p:sp>
        <p:nvSpPr>
          <p:cNvPr id="270" name="Google Shape;270;p8"/>
          <p:cNvSpPr txBox="1"/>
          <p:nvPr/>
        </p:nvSpPr>
        <p:spPr>
          <a:xfrm>
            <a:off x="5389351" y="39325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2個一行</a:t>
            </a:r>
            <a:endParaRPr/>
          </a:p>
        </p:txBody>
      </p:sp>
      <p:sp>
        <p:nvSpPr>
          <p:cNvPr id="271" name="Google Shape;271;p8"/>
          <p:cNvSpPr txBox="1"/>
          <p:nvPr/>
        </p:nvSpPr>
        <p:spPr>
          <a:xfrm>
            <a:off x="4415007" y="5138631"/>
            <a:ext cx="1310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1個一行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zh-TW"/>
              <a:t>網站介紹-RWD</a:t>
            </a:r>
            <a:endParaRPr/>
          </a:p>
        </p:txBody>
      </p:sp>
      <p:sp>
        <p:nvSpPr>
          <p:cNvPr id="277" name="Google Shape;277;p9"/>
          <p:cNvSpPr txBox="1"/>
          <p:nvPr/>
        </p:nvSpPr>
        <p:spPr>
          <a:xfrm>
            <a:off x="4512813" y="799685"/>
            <a:ext cx="1121868" cy="646331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食譜筆記詳細資訊</a:t>
            </a:r>
            <a:endParaRPr/>
          </a:p>
        </p:txBody>
      </p:sp>
      <p:grpSp>
        <p:nvGrpSpPr>
          <p:cNvPr id="278" name="Google Shape;278;p9"/>
          <p:cNvGrpSpPr/>
          <p:nvPr/>
        </p:nvGrpSpPr>
        <p:grpSpPr>
          <a:xfrm>
            <a:off x="1638435" y="1664677"/>
            <a:ext cx="2634986" cy="3144422"/>
            <a:chOff x="242411" y="2381048"/>
            <a:chExt cx="2634986" cy="3144422"/>
          </a:xfrm>
        </p:grpSpPr>
        <p:pic>
          <p:nvPicPr>
            <p:cNvPr id="279" name="Google Shape;279;p9"/>
            <p:cNvPicPr preferRelativeResize="0"/>
            <p:nvPr/>
          </p:nvPicPr>
          <p:blipFill rotWithShape="1">
            <a:blip r:embed="rId3">
              <a:alphaModFix/>
            </a:blip>
            <a:srcRect b="16397"/>
            <a:stretch/>
          </p:blipFill>
          <p:spPr>
            <a:xfrm>
              <a:off x="242411" y="2381048"/>
              <a:ext cx="2634986" cy="1510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9"/>
            <p:cNvPicPr preferRelativeResize="0"/>
            <p:nvPr/>
          </p:nvPicPr>
          <p:blipFill rotWithShape="1">
            <a:blip r:embed="rId4">
              <a:alphaModFix/>
            </a:blip>
            <a:srcRect t="6920"/>
            <a:stretch/>
          </p:blipFill>
          <p:spPr>
            <a:xfrm>
              <a:off x="242411" y="3864387"/>
              <a:ext cx="2634986" cy="16610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9"/>
          <p:cNvGrpSpPr/>
          <p:nvPr/>
        </p:nvGrpSpPr>
        <p:grpSpPr>
          <a:xfrm>
            <a:off x="5927233" y="1112000"/>
            <a:ext cx="1991348" cy="4633996"/>
            <a:chOff x="2263859" y="982131"/>
            <a:chExt cx="1991348" cy="4633996"/>
          </a:xfrm>
        </p:grpSpPr>
        <p:pic>
          <p:nvPicPr>
            <p:cNvPr id="282" name="Google Shape;282;p9"/>
            <p:cNvPicPr preferRelativeResize="0"/>
            <p:nvPr/>
          </p:nvPicPr>
          <p:blipFill rotWithShape="1">
            <a:blip r:embed="rId5">
              <a:alphaModFix/>
            </a:blip>
            <a:srcRect b="8973"/>
            <a:stretch/>
          </p:blipFill>
          <p:spPr>
            <a:xfrm>
              <a:off x="2263859" y="982131"/>
              <a:ext cx="1991347" cy="1976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9"/>
            <p:cNvPicPr preferRelativeResize="0"/>
            <p:nvPr/>
          </p:nvPicPr>
          <p:blipFill rotWithShape="1">
            <a:blip r:embed="rId6">
              <a:alphaModFix/>
            </a:blip>
            <a:srcRect t="5408" b="5481"/>
            <a:stretch/>
          </p:blipFill>
          <p:spPr>
            <a:xfrm>
              <a:off x="2263859" y="2950455"/>
              <a:ext cx="1991347" cy="193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9"/>
            <p:cNvPicPr preferRelativeResize="0"/>
            <p:nvPr/>
          </p:nvPicPr>
          <p:blipFill rotWithShape="1">
            <a:blip r:embed="rId7">
              <a:alphaModFix/>
            </a:blip>
            <a:srcRect t="41772"/>
            <a:stretch/>
          </p:blipFill>
          <p:spPr>
            <a:xfrm>
              <a:off x="2267791" y="4354261"/>
              <a:ext cx="1987416" cy="1261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9"/>
          <p:cNvSpPr/>
          <p:nvPr/>
        </p:nvSpPr>
        <p:spPr>
          <a:xfrm>
            <a:off x="4846457" y="3471774"/>
            <a:ext cx="493872" cy="168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8144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4375018" y="4862049"/>
            <a:ext cx="14835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步驟圖片隱藏，畫面變小後，空間會太擁擠</a:t>
            </a:r>
            <a:endParaRPr/>
          </a:p>
        </p:txBody>
      </p:sp>
      <p:cxnSp>
        <p:nvCxnSpPr>
          <p:cNvPr id="287" name="Google Shape;287;p9"/>
          <p:cNvCxnSpPr/>
          <p:nvPr/>
        </p:nvCxnSpPr>
        <p:spPr>
          <a:xfrm rot="5400000" flipH="1">
            <a:off x="5695098" y="2450161"/>
            <a:ext cx="462600" cy="402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8" name="Google Shape;288;p9"/>
          <p:cNvCxnSpPr/>
          <p:nvPr/>
        </p:nvCxnSpPr>
        <p:spPr>
          <a:xfrm flipH="1">
            <a:off x="5634573" y="1746953"/>
            <a:ext cx="464100" cy="39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9" name="Google Shape;289;p9"/>
          <p:cNvSpPr txBox="1"/>
          <p:nvPr/>
        </p:nvSpPr>
        <p:spPr>
          <a:xfrm>
            <a:off x="4456253" y="2143429"/>
            <a:ext cx="12349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1行1個顯示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有機">
  <a:themeElements>
    <a:clrScheme name="有機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341</Words>
  <Application>Microsoft Office PowerPoint</Application>
  <PresentationFormat>寬螢幕</PresentationFormat>
  <Paragraphs>82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Arial</vt:lpstr>
      <vt:lpstr>Garamond</vt:lpstr>
      <vt:lpstr>有機</vt:lpstr>
      <vt:lpstr>小專題發表 食譜筆記</vt:lpstr>
      <vt:lpstr>題目發想</vt:lpstr>
      <vt:lpstr>時程規劃</vt:lpstr>
      <vt:lpstr>網頁設計</vt:lpstr>
      <vt:lpstr>程式與套件</vt:lpstr>
      <vt:lpstr>網站介紹</vt:lpstr>
      <vt:lpstr>網站介紹</vt:lpstr>
      <vt:lpstr>網站介紹-RWD</vt:lpstr>
      <vt:lpstr>網站介紹-RWD</vt:lpstr>
      <vt:lpstr>未來方向</vt:lpstr>
      <vt:lpstr>參考資料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 食譜筆記</dc:title>
  <dc:creator>Ansel Siao</dc:creator>
  <cp:lastModifiedBy>Ansel Siao</cp:lastModifiedBy>
  <cp:revision>3</cp:revision>
  <dcterms:created xsi:type="dcterms:W3CDTF">2022-10-12T14:13:55Z</dcterms:created>
  <dcterms:modified xsi:type="dcterms:W3CDTF">2022-12-28T12:55:24Z</dcterms:modified>
</cp:coreProperties>
</file>